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e4af61fc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e4af61fc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e4af61fc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e4af61fc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e4af61fc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e4af61fc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e4af61fc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e4af61fc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4af61fc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4af61fc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e4af61fc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e4af61fc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e4af61fc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e4af61fc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e4af61fc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e4af61fc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e4af61fc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e4af61fc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e4af61fc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e4af61fc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02bb2a4d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02bb2a4d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e4af61f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e4af61f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e4af61f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e4af61f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e4af61f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e4af61f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e4af61f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e4af61f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e4af61fc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e4af61fc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e4af61fc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e4af61fc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e4af61fc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e4af61fc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e4af61fc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e4af61fc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4.png"/><Relationship Id="rId5" Type="http://schemas.openxmlformats.org/officeDocument/2006/relationships/image" Target="../media/image42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cnblogs.com/gaochundong/p/binary_search_tree.html" TargetMode="External"/><Relationship Id="rId4" Type="http://schemas.openxmlformats.org/officeDocument/2006/relationships/hyperlink" Target="https://www.runoob.com/data-structures/binary-search-tree.html" TargetMode="External"/><Relationship Id="rId5" Type="http://schemas.openxmlformats.org/officeDocument/2006/relationships/hyperlink" Target="https://songlee24.github.io/2015/01/13/binary-search-tree/" TargetMode="External"/><Relationship Id="rId6" Type="http://schemas.openxmlformats.org/officeDocument/2006/relationships/hyperlink" Target="https://leetcode-cn.com/tag/binary-search-tree/" TargetMode="External"/><Relationship Id="rId7" Type="http://schemas.openxmlformats.org/officeDocument/2006/relationships/hyperlink" Target="https://xblog.lufficc.com/blog/binary-search-tre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42075"/>
            <a:ext cx="8520600" cy="11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树的</a:t>
            </a:r>
            <a:r>
              <a:rPr b="1" lang="en" sz="5500"/>
              <a:t>基础算法(三) -- BST</a:t>
            </a:r>
            <a:endParaRPr b="1" sz="5500"/>
          </a:p>
        </p:txBody>
      </p:sp>
      <p:sp>
        <p:nvSpPr>
          <p:cNvPr id="55" name="Google Shape;55;p13"/>
          <p:cNvSpPr txBox="1"/>
          <p:nvPr/>
        </p:nvSpPr>
        <p:spPr>
          <a:xfrm>
            <a:off x="6574200" y="4247675"/>
            <a:ext cx="17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964950" y="1486275"/>
            <a:ext cx="7214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270. Closest Binary Search Tree Value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450. Delete Node in a BST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98. Validate Binary Search Tree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173. Binary Search Tree Iterator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426. Convert Binary Search Tree to Sorted Doubly Linked List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99. Recover Binary Search Tree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108. Convert Sorted Array to Binary Search Tree  </a:t>
            </a:r>
            <a:r>
              <a:rPr b="1" lang="en" sz="2000">
                <a:solidFill>
                  <a:schemeClr val="dk2"/>
                </a:solidFill>
              </a:rPr>
              <a:t>(1382)</a:t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96. Unique Binary Search Trees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95. Unique Binary Search Trees II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58160" l="0" r="0" t="0"/>
          <a:stretch/>
        </p:blipFill>
        <p:spPr>
          <a:xfrm>
            <a:off x="0" y="0"/>
            <a:ext cx="4014700" cy="14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41250"/>
            <a:ext cx="3568696" cy="220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56057"/>
          <a:stretch/>
        </p:blipFill>
        <p:spPr>
          <a:xfrm>
            <a:off x="0" y="1434550"/>
            <a:ext cx="4014700" cy="150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250" y="2857500"/>
            <a:ext cx="4481749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700" y="0"/>
            <a:ext cx="5129300" cy="159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904100" y="1714500"/>
            <a:ext cx="39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三种做法，inorder两种，或者直接传入边界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2575" y="1385311"/>
            <a:ext cx="3297300" cy="13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73400" cy="319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7775"/>
            <a:ext cx="2776225" cy="20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7600" y="1709125"/>
            <a:ext cx="4136392" cy="34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6">
            <a:alphaModFix/>
          </a:blip>
          <a:srcRect b="0" l="0" r="0" t="29037"/>
          <a:stretch/>
        </p:blipFill>
        <p:spPr>
          <a:xfrm>
            <a:off x="5007600" y="0"/>
            <a:ext cx="2974725" cy="16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68300" cy="23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2125"/>
            <a:ext cx="3305769" cy="282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5">
            <a:alphaModFix/>
          </a:blip>
          <a:srcRect b="44252" l="0" r="0" t="0"/>
          <a:stretch/>
        </p:blipFill>
        <p:spPr>
          <a:xfrm>
            <a:off x="5531175" y="0"/>
            <a:ext cx="3612825" cy="286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2301" y="2499500"/>
            <a:ext cx="2318875" cy="22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0450" y="2867350"/>
            <a:ext cx="3118477" cy="227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756" y="1935855"/>
            <a:ext cx="4243676" cy="320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375" y="0"/>
            <a:ext cx="3200626" cy="2899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2006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3343850" y="268325"/>
            <a:ext cx="233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我们只需要按照inorder去遍历，发现2个顺序出问题的node交换即可</a:t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6228500" y="3741200"/>
            <a:ext cx="211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3(first),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2(second start), 1(second final)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 [3, 1]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106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869" y="0"/>
            <a:ext cx="4508132" cy="198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876" y="1989500"/>
            <a:ext cx="3681462" cy="30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1027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072" y="1839400"/>
            <a:ext cx="5128929" cy="33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4355275" y="495375"/>
            <a:ext cx="250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前一题的套娃题，多一次inorder遍历即可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00" y="0"/>
            <a:ext cx="5863798" cy="11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354175" cy="36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901175"/>
            <a:ext cx="3762724" cy="12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975" y="935025"/>
            <a:ext cx="4285025" cy="18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3823" y="2524663"/>
            <a:ext cx="2617075" cy="4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3825" y="3034575"/>
            <a:ext cx="4539074" cy="9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4107575" y="4572000"/>
            <a:ext cx="25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BST和</a:t>
            </a:r>
            <a:r>
              <a:rPr lang="en"/>
              <a:t>动态规划</a:t>
            </a:r>
            <a:r>
              <a:rPr lang="en"/>
              <a:t>结合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9">
            <a:alphaModFix/>
          </a:blip>
          <a:srcRect b="0" l="0" r="0" t="1970"/>
          <a:stretch/>
        </p:blipFill>
        <p:spPr>
          <a:xfrm>
            <a:off x="5458000" y="2959250"/>
            <a:ext cx="3686000" cy="14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66950" cy="404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155" y="0"/>
            <a:ext cx="4501845" cy="279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921" y="3507925"/>
            <a:ext cx="5681080" cy="14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610" y="2796175"/>
            <a:ext cx="5326390" cy="75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2082550" y="1372925"/>
            <a:ext cx="25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BST和</a:t>
            </a:r>
            <a:r>
              <a:rPr lang="en"/>
              <a:t>DFS结合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7">
            <a:alphaModFix/>
          </a:blip>
          <a:srcRect b="59918" l="0" r="0" t="7136"/>
          <a:stretch/>
        </p:blipFill>
        <p:spPr>
          <a:xfrm>
            <a:off x="0" y="4158150"/>
            <a:ext cx="3668376" cy="98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0"/>
            <a:ext cx="4481749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413850" y="1024750"/>
            <a:ext cx="8148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熟练使用inorder遍历的recursive或者iterative模板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添加删除注意，zillow考察过3叉树的delete node在OA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时间复杂度一般和O(logn)挂钩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iterator就是按顺序用iterative写法去遍历，记得default method</a:t>
            </a:r>
            <a:endParaRPr sz="2100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450" y="2952813"/>
            <a:ext cx="4481748" cy="194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148150"/>
            <a:ext cx="1718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回复‘加群’可加群，还有周赛压轴题详解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5885350" y="34206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13675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311738" y="592575"/>
            <a:ext cx="39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区间dp，买卖股票已经做好了ppt还没讲，要不要换换口味下周来个基础系统设计？</a:t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0425" y="509125"/>
            <a:ext cx="2871661" cy="1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87650" y="279400"/>
            <a:ext cx="20556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具体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考什么？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怎么考？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583" y="0"/>
            <a:ext cx="67314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854625" y="993625"/>
            <a:ext cx="1938600" cy="4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 -&gt; 线性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</a:t>
            </a:r>
            <a:r>
              <a:rPr lang="en" sz="1550">
                <a:solidFill>
                  <a:schemeClr val="dk1"/>
                </a:solidFill>
              </a:rPr>
              <a:t>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lca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线性 -&gt; 树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bst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bfs, dfs遍历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树的遍历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iterator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树 -&gt; 线性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</a:rPr>
              <a:t>树的遍历</a:t>
            </a:r>
            <a:endParaRPr sz="155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46150" y="1880100"/>
            <a:ext cx="193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所以我们接下来的内容会围绕5部分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EF60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9C307"/>
              </a:buClr>
              <a:buSzPts val="1400"/>
              <a:buAutoNum type="arabicPeriod"/>
            </a:pPr>
            <a:r>
              <a:rPr b="1" lang="en">
                <a:solidFill>
                  <a:srgbClr val="09C307"/>
                </a:solidFill>
              </a:rPr>
              <a:t>树的遍历</a:t>
            </a:r>
            <a:endParaRPr b="1">
              <a:solidFill>
                <a:srgbClr val="09C30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9C307"/>
              </a:buClr>
              <a:buSzPts val="1400"/>
              <a:buAutoNum type="arabicPeriod"/>
            </a:pPr>
            <a:r>
              <a:rPr b="1" lang="en">
                <a:solidFill>
                  <a:srgbClr val="09C307"/>
                </a:solidFill>
              </a:rPr>
              <a:t>结构转换</a:t>
            </a:r>
            <a:br>
              <a:rPr b="1" lang="en">
                <a:solidFill>
                  <a:srgbClr val="09C307"/>
                </a:solidFill>
              </a:rPr>
            </a:br>
            <a:r>
              <a:rPr b="1" lang="en">
                <a:solidFill>
                  <a:srgbClr val="09C307"/>
                </a:solidFill>
              </a:rPr>
              <a:t>树 -&gt; 线性</a:t>
            </a:r>
            <a:br>
              <a:rPr b="1" lang="en">
                <a:solidFill>
                  <a:srgbClr val="09C307"/>
                </a:solidFill>
              </a:rPr>
            </a:br>
            <a:r>
              <a:rPr b="1" lang="en">
                <a:solidFill>
                  <a:srgbClr val="09C307"/>
                </a:solidFill>
              </a:rPr>
              <a:t>线性 -&gt; 树</a:t>
            </a:r>
            <a:endParaRPr b="1">
              <a:solidFill>
                <a:srgbClr val="09C30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BST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b="1" lang="en">
                <a:solidFill>
                  <a:srgbClr val="FF0000"/>
                </a:solidFill>
              </a:rPr>
              <a:t>iterator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https://www.cnblogs.com/gaochundong/p/binary_search_tree.html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https://www.runoob.com/data-structures/binary-search-tree.html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https://songlee24.github.io/2015/01/13/binary-search-tree/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https://leetcode-cn.com/tag/binary-search-tree/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https://xblog.lufficc.com/blog/binary-search-tree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28300"/>
            <a:ext cx="85206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85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什么是</a:t>
            </a:r>
            <a:r>
              <a:rPr b="1" lang="en" sz="485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二分查找树BST？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3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19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一、概念及其介绍</a:t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19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二分查找树（英语：Binary Search Tree），也称为 二叉查找树 、二叉搜索树 、有序二叉树或排序二叉树。满足以下几个条件：</a:t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19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若它的左子树不为空，左子树上所有节点的值都小于它的根节点。</a:t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19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若它的右子树不为空，右子树上所有的节点的值都大于它的根节点。</a:t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1190">
                <a:solidFill>
                  <a:srgbClr val="33333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它的左、右子树也都是二分查找树。</a:t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t/>
            </a:r>
            <a:endParaRPr b="1" sz="1190">
              <a:solidFill>
                <a:srgbClr val="333333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19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600" y="1919625"/>
            <a:ext cx="4469275" cy="27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52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BST有</a:t>
            </a:r>
            <a:r>
              <a:rPr lang="en"/>
              <a:t>什么性质？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200" y="2513850"/>
            <a:ext cx="6132800" cy="26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5793"/>
          <a:stretch/>
        </p:blipFill>
        <p:spPr>
          <a:xfrm>
            <a:off x="59313" y="572700"/>
            <a:ext cx="9025374" cy="172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如何构造BST?  search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50" y="1322525"/>
            <a:ext cx="3373977" cy="18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175450" y="3539950"/>
            <a:ext cx="25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简单的查找logn的时间复杂度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127" y="1170125"/>
            <a:ext cx="53009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" y="0"/>
            <a:ext cx="455459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594" y="2384050"/>
            <a:ext cx="4267207" cy="25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594" y="1"/>
            <a:ext cx="3990259" cy="22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如何构造BST?  insert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1157"/>
            <a:ext cx="4724402" cy="149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50" y="2797625"/>
            <a:ext cx="3924225" cy="23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1150375"/>
            <a:ext cx="4419600" cy="3291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如何构造BST?  delete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17725"/>
            <a:ext cx="6173226" cy="17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336" y="1968825"/>
            <a:ext cx="3018551" cy="3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113525" y="2992950"/>
            <a:ext cx="155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叶子节点和单孩子节点都还很好去处理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349" y="1686151"/>
            <a:ext cx="4237549" cy="191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5279" y="3372275"/>
            <a:ext cx="1992632" cy="17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572000" y="3859875"/>
            <a:ext cx="214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因为bst inorder顺序遍历，回忆一下linkedlist如何删除当前节点。我们只需要把后继替换过来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9572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529" y="288975"/>
            <a:ext cx="5243472" cy="275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8275" y="3233625"/>
            <a:ext cx="5243476" cy="127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